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4" r:id="rId2"/>
    <p:sldId id="295" r:id="rId3"/>
    <p:sldId id="360" r:id="rId4"/>
    <p:sldId id="361" r:id="rId5"/>
    <p:sldId id="341" r:id="rId6"/>
    <p:sldId id="314" r:id="rId7"/>
    <p:sldId id="352" r:id="rId8"/>
    <p:sldId id="362" r:id="rId9"/>
    <p:sldId id="363" r:id="rId10"/>
    <p:sldId id="364" r:id="rId11"/>
    <p:sldId id="365" r:id="rId12"/>
    <p:sldId id="366" r:id="rId13"/>
    <p:sldId id="332" r:id="rId14"/>
    <p:sldId id="320" r:id="rId15"/>
    <p:sldId id="368" r:id="rId16"/>
    <p:sldId id="369" r:id="rId17"/>
    <p:sldId id="370" r:id="rId18"/>
    <p:sldId id="367" r:id="rId19"/>
    <p:sldId id="371" r:id="rId20"/>
    <p:sldId id="373" r:id="rId21"/>
    <p:sldId id="372" r:id="rId22"/>
    <p:sldId id="375" r:id="rId23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808080"/>
    <a:srgbClr val="7D7D7D"/>
    <a:srgbClr val="000032"/>
    <a:srgbClr val="656B85"/>
    <a:srgbClr val="68564C"/>
    <a:srgbClr val="6C5A50"/>
    <a:srgbClr val="6A584C"/>
    <a:srgbClr val="969197"/>
    <a:srgbClr val="B05800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29" autoAdjust="0"/>
    <p:restoredTop sz="88929" autoAdjust="0"/>
  </p:normalViewPr>
  <p:slideViewPr>
    <p:cSldViewPr snapToObjects="1">
      <p:cViewPr varScale="1">
        <p:scale>
          <a:sx n="122" d="100"/>
          <a:sy n="122" d="100"/>
        </p:scale>
        <p:origin x="-90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SoulHunt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2008/03/16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zelinde\My Documents\받은 파일\소울_09.03._그래픽\3D\자이언트좀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0"/>
            <a:ext cx="5231628" cy="685800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자이언트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좀비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zelinde\My Documents\받은 파일\소울_09.03._그래픽\3D\자이언트좀비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5684141" cy="700090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자이언트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좀비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zelinde\My Documents\받은 파일\소울_09.03._그래픽\3D\sk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57166"/>
            <a:ext cx="6658984" cy="6500834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스켈레톤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809726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애니메이션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거미 보스 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유령마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유령하인 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게임에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클로쓰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물리 시뮬레이션 적용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1266" name="Picture 2" descr="C:\Documents and Settings\zelinde\My Documents\SoulHunt\ScreenShot\SoulHunt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46530"/>
            <a:ext cx="7500990" cy="562574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채널 이동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2290" name="Picture 2" descr="C:\Documents and Settings\zelinde\My Documents\SoulHunt\ScreenShot\SoulHunt00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832" y="857232"/>
            <a:ext cx="7679281" cy="57594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옵션창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3314" name="Picture 2" descr="C:\Documents and Settings\zelinde\My Documents\SoulHunt\ScreenShot\SoulHunt00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573" y="642917"/>
            <a:ext cx="7964517" cy="59733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95479"/>
            <a:ext cx="7724800" cy="625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리소스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밸리데이터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마스터 서버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357298"/>
            <a:ext cx="3810010" cy="533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프레임워크 작성</a:t>
            </a:r>
            <a:endParaRPr lang="en-US" altLang="ko-KR" dirty="0" smtClean="0"/>
          </a:p>
          <a:p>
            <a:r>
              <a:rPr lang="ko-KR" altLang="en-US" dirty="0" smtClean="0"/>
              <a:t>게임 서버 관리</a:t>
            </a:r>
            <a:endParaRPr lang="en-US" altLang="ko-KR" dirty="0" smtClean="0"/>
          </a:p>
          <a:p>
            <a:r>
              <a:rPr lang="ko-KR" altLang="en-US" dirty="0" err="1" smtClean="0"/>
              <a:t>서버별</a:t>
            </a:r>
            <a:r>
              <a:rPr lang="ko-KR" altLang="en-US" dirty="0" smtClean="0"/>
              <a:t> 필드 할당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마법 탤런트 제작 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917722"/>
          </a:xfrm>
        </p:spPr>
        <p:txBody>
          <a:bodyPr/>
          <a:lstStyle/>
          <a:p>
            <a:r>
              <a:rPr lang="ko-KR" altLang="en-US" smtClean="0"/>
              <a:t>모션 </a:t>
            </a:r>
            <a:r>
              <a:rPr lang="ko-KR" altLang="en-US" smtClean="0"/>
              <a:t>배속</a:t>
            </a:r>
            <a:endParaRPr lang="en-US" altLang="ko-KR" smtClean="0"/>
          </a:p>
          <a:p>
            <a:r>
              <a:rPr lang="ko-KR" altLang="en-US" dirty="0" smtClean="0"/>
              <a:t>루트</a:t>
            </a:r>
            <a:endParaRPr lang="en-US" altLang="ko-KR" dirty="0" smtClean="0"/>
          </a:p>
          <a:p>
            <a:r>
              <a:rPr lang="ko-KR" altLang="en-US" dirty="0" smtClean="0"/>
              <a:t>슬립</a:t>
            </a:r>
            <a:endParaRPr lang="en-US" altLang="ko-KR" dirty="0" smtClean="0"/>
          </a:p>
          <a:p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Scale </a:t>
            </a:r>
            <a:r>
              <a:rPr lang="ko-KR" altLang="en-US" dirty="0" smtClean="0"/>
              <a:t>속성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본이 </a:t>
            </a:r>
            <a:r>
              <a:rPr lang="ko-KR" altLang="en-US" dirty="0" smtClean="0"/>
              <a:t>아닌 특정 위치에도 출력할 수 있도록 함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퀘스트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제작 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505849"/>
          </a:xfrm>
        </p:spPr>
        <p:txBody>
          <a:bodyPr/>
          <a:lstStyle/>
          <a:p>
            <a:r>
              <a:rPr lang="ko-KR" altLang="en-US" dirty="0" err="1" smtClean="0"/>
              <a:t>퀘스트</a:t>
            </a:r>
            <a:r>
              <a:rPr lang="ko-KR" altLang="en-US" dirty="0" smtClean="0"/>
              <a:t> 샘플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아이템 배달 또는 소식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위치에 도달하면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암살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소수의 </a:t>
            </a:r>
            <a:r>
              <a:rPr lang="ko-KR" altLang="en-US" dirty="0" err="1" smtClean="0"/>
              <a:t>네임드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몬스터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오브젝트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다수의 </a:t>
            </a:r>
            <a:r>
              <a:rPr lang="ko-KR" altLang="en-US" dirty="0" err="1" smtClean="0"/>
              <a:t>비네임드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몬스터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오브젝트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또는 다수의 아이템 </a:t>
            </a:r>
            <a:r>
              <a:rPr lang="ko-KR" altLang="en-US" dirty="0" smtClean="0"/>
              <a:t>수집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브레이커블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</a:t>
            </a:r>
            <a:r>
              <a:rPr lang="ko-KR" altLang="en-US" dirty="0" err="1" smtClean="0"/>
              <a:t>몬스터의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브레이커블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파츠를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파괴</a:t>
            </a:r>
            <a:endParaRPr lang="en-US" altLang="ko-KR" dirty="0" smtClean="0"/>
          </a:p>
          <a:p>
            <a:r>
              <a:rPr lang="ko-KR" altLang="en-US" dirty="0" smtClean="0"/>
              <a:t>아이템 만료 시간</a:t>
            </a:r>
            <a:endParaRPr lang="en-US" altLang="ko-KR" dirty="0" smtClean="0"/>
          </a:p>
          <a:p>
            <a:r>
              <a:rPr lang="ko-KR" altLang="en-US" dirty="0" smtClean="0"/>
              <a:t>데이터 베이스 모델링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58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zelinde\My Documents\받은 파일\소울_09.03._그래픽\컨셉\고스트라이더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-1"/>
            <a:ext cx="6929486" cy="6895987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고스트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라이더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고스트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라이더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2050" name="Picture 2" descr="C:\Documents and Settings\zelinde\My Documents\받은 파일\소울_09.03._그래픽\컨셉\고스트라이더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-1"/>
            <a:ext cx="4143404" cy="690316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B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zelinde\My Documents\받은 파일\소울_09.03._그래픽\컨셉\하피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-1"/>
            <a:ext cx="5572164" cy="6887719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하피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레나스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실크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로브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C:\Documents and Settings\zelinde\My Documents\받은 파일\소울_09.03._그래픽\3D\레나스실크로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1"/>
            <a:ext cx="9144000" cy="56235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레나스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실크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로브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C:\Documents and Settings\zelinde\My Documents\받은 파일\소울_09.03._그래픽\3D\레나스실크로브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214422"/>
            <a:ext cx="9144000" cy="562356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동물들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C:\Documents and Settings\zelinde\My Documents\받은 파일\소울_09.03._그래픽\3D\동물들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761840" cy="528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10999</TotalTime>
  <Words>164</Words>
  <Application>Microsoft PowerPoint</Application>
  <PresentationFormat>화면 슬라이드 쇼(4:3)</PresentationFormat>
  <Paragraphs>49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Webcast Template - MSDN FY04</vt:lpstr>
      <vt:lpstr>SoulHunt 2008/03/16</vt:lpstr>
      <vt:lpstr>컨셉</vt:lpstr>
      <vt:lpstr>슬라이드 3</vt:lpstr>
      <vt:lpstr>슬라이드 4</vt:lpstr>
      <vt:lpstr>하피</vt:lpstr>
      <vt:lpstr>캐릭터</vt:lpstr>
      <vt:lpstr>레나스 실크 로브</vt:lpstr>
      <vt:lpstr>레나스 실크 로브</vt:lpstr>
      <vt:lpstr>동물들</vt:lpstr>
      <vt:lpstr>자이언트 좀비</vt:lpstr>
      <vt:lpstr>자이언트 좀비</vt:lpstr>
      <vt:lpstr>스켈레톤</vt:lpstr>
      <vt:lpstr>작업</vt:lpstr>
      <vt:lpstr>프로그래밍</vt:lpstr>
      <vt:lpstr>슬라이드 15</vt:lpstr>
      <vt:lpstr>슬라이드 16</vt:lpstr>
      <vt:lpstr>슬라이드 17</vt:lpstr>
      <vt:lpstr>슬라이드 18</vt:lpstr>
      <vt:lpstr>슬라이드 19</vt:lpstr>
      <vt:lpstr>마법 탤런트 제작 지원</vt:lpstr>
      <vt:lpstr>퀘스트 제작 지원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1602</cp:revision>
  <dcterms:created xsi:type="dcterms:W3CDTF">2004-08-31T00:37:58Z</dcterms:created>
  <dcterms:modified xsi:type="dcterms:W3CDTF">2009-03-16T04:47:27Z</dcterms:modified>
</cp:coreProperties>
</file>